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F16753-54F5-8D4E-A1E7-C15D83428714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F2D6C-DFA2-C94D-A139-140EC6195F8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five themes of geographic inquiry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2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Think/ Pair/ Share </a:t>
            </a:r>
            <a:r>
              <a:rPr lang="en-US" sz="2200" dirty="0" smtClean="0"/>
              <a:t>with your elbow partner: What does the word “geography” mean? What is the study of geography about?</a:t>
            </a:r>
          </a:p>
          <a:p>
            <a:r>
              <a:rPr lang="en-US" sz="2200" b="1" dirty="0" smtClean="0"/>
              <a:t>4 Corners Activity</a:t>
            </a:r>
            <a:r>
              <a:rPr lang="en-US" sz="2200" dirty="0" smtClean="0"/>
              <a:t>: “I think learning geography is important” (Strongly Agree/ Agree/ Disagree/ Strongly Disagree). </a:t>
            </a:r>
            <a:r>
              <a:rPr lang="en-US" sz="2200" b="1" dirty="0"/>
              <a:t>Be prepared to justify your point of view.</a:t>
            </a:r>
            <a:r>
              <a:rPr lang="en-US" sz="2200" dirty="0"/>
              <a:t> </a:t>
            </a:r>
            <a:r>
              <a:rPr lang="en-US" sz="2200" b="1" dirty="0" smtClean="0"/>
              <a:t>Quietly and carefully walk to your corner.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u="sng" dirty="0" smtClean="0"/>
              <a:t>Learning goals for today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r>
              <a:rPr lang="en-US" sz="2200" b="1" dirty="0"/>
              <a:t>We are reviewing the Five Themes of Geographic inquiry from grade 7.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Social </a:t>
            </a:r>
            <a:r>
              <a:rPr lang="en-US" sz="2200" b="1" dirty="0"/>
              <a:t>Goal: We are learning to collaborate.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0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Action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Think /Pair/ Share:</a:t>
            </a:r>
          </a:p>
          <a:p>
            <a:r>
              <a:rPr lang="en-US" dirty="0" smtClean="0"/>
              <a:t>What is it like to live in your community?</a:t>
            </a:r>
          </a:p>
          <a:p>
            <a:r>
              <a:rPr lang="en-US" dirty="0" smtClean="0"/>
              <a:t>How do you get around?</a:t>
            </a:r>
          </a:p>
          <a:p>
            <a:r>
              <a:rPr lang="en-US" dirty="0" smtClean="0"/>
              <a:t>What do you do in and around your community?</a:t>
            </a:r>
          </a:p>
          <a:p>
            <a:r>
              <a:rPr lang="en-US" dirty="0" smtClean="0"/>
              <a:t>What is important to you about your community?</a:t>
            </a:r>
            <a:endParaRPr lang="en-US" dirty="0"/>
          </a:p>
        </p:txBody>
      </p:sp>
      <p:pic>
        <p:nvPicPr>
          <p:cNvPr id="5" name="Content Placeholder 4" descr="richmondhill-map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326" b="-30326"/>
          <a:stretch>
            <a:fillRect/>
          </a:stretch>
        </p:blipFill>
        <p:spPr>
          <a:xfrm>
            <a:off x="3709988" y="1429440"/>
            <a:ext cx="4445000" cy="4297363"/>
          </a:xfrm>
        </p:spPr>
      </p:pic>
    </p:spTree>
    <p:extLst>
      <p:ext uri="{BB962C8B-B14F-4D97-AF65-F5344CB8AC3E}">
        <p14:creationId xmlns:p14="http://schemas.microsoft.com/office/powerpoint/2010/main" val="40463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78834"/>
            <a:ext cx="2362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Placemat: Five Themes of Geographic Inquiry!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381000" y="2456070"/>
            <a:ext cx="2362200" cy="414496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On your tables you will see </a:t>
            </a:r>
            <a:r>
              <a:rPr lang="en-US" dirty="0" smtClean="0"/>
              <a:t>placemats with various topics related to the Five Themes.</a:t>
            </a:r>
            <a:endParaRPr lang="en-US" b="1" dirty="0" smtClean="0"/>
          </a:p>
          <a:p>
            <a:r>
              <a:rPr lang="en-US" dirty="0"/>
              <a:t>J</a:t>
            </a:r>
            <a:r>
              <a:rPr lang="en-US" dirty="0" smtClean="0"/>
              <a:t>ot </a:t>
            </a:r>
            <a:r>
              <a:rPr lang="en-US" dirty="0"/>
              <a:t>down any ideas, associations, </a:t>
            </a:r>
            <a:r>
              <a:rPr lang="en-US" dirty="0" smtClean="0"/>
              <a:t>drawings you may have connected to these themes. THINK LIKE A GEOGRAPHER! </a:t>
            </a:r>
          </a:p>
          <a:p>
            <a:r>
              <a:rPr lang="en-US" smtClean="0"/>
              <a:t>THIS IS AN INDEPENDENT ACTIVITY AT FIRST, THEN YOU WILL SHARE WITH YOUR TABLE GROUP USING ROUND ROBIN STRATEGY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PLACEMAT PROMPTS TO HELP YOU:</a:t>
            </a:r>
          </a:p>
          <a:p>
            <a:pPr lvl="0"/>
            <a:r>
              <a:rPr lang="en-US" sz="2200" dirty="0"/>
              <a:t>What does it mean? What is it?</a:t>
            </a:r>
          </a:p>
          <a:p>
            <a:pPr lvl="0"/>
            <a:r>
              <a:rPr lang="en-US" sz="2200" dirty="0"/>
              <a:t>Similar words or phrases (other words it makes me think about</a:t>
            </a:r>
            <a:r>
              <a:rPr lang="en-US" sz="2200" dirty="0" smtClean="0"/>
              <a:t>).</a:t>
            </a:r>
            <a:endParaRPr lang="en-US" sz="2200" dirty="0"/>
          </a:p>
          <a:p>
            <a:pPr lvl="0"/>
            <a:r>
              <a:rPr lang="en-US" sz="2200" dirty="0"/>
              <a:t>Where have I seen or heard it? </a:t>
            </a:r>
            <a:endParaRPr lang="en-US" sz="2200" dirty="0" smtClean="0"/>
          </a:p>
          <a:p>
            <a:pPr lvl="0"/>
            <a:r>
              <a:rPr lang="en-US" sz="2200" dirty="0" smtClean="0"/>
              <a:t>Examples </a:t>
            </a:r>
            <a:r>
              <a:rPr lang="en-US" sz="2200" dirty="0"/>
              <a:t>of the word in your life and </a:t>
            </a:r>
            <a:r>
              <a:rPr lang="en-US" sz="2200" dirty="0" smtClean="0"/>
              <a:t>experience.</a:t>
            </a:r>
            <a:endParaRPr lang="en-US" sz="2200" dirty="0"/>
          </a:p>
          <a:p>
            <a:pPr lvl="0"/>
            <a:r>
              <a:rPr lang="en-US" sz="2200" dirty="0" smtClean="0"/>
              <a:t>Any </a:t>
            </a:r>
            <a:r>
              <a:rPr lang="en-US" sz="2200" dirty="0"/>
              <a:t>information related to the word/</a:t>
            </a:r>
            <a:r>
              <a:rPr lang="en-US" sz="2200" dirty="0" smtClean="0"/>
              <a:t>topic that you know about.</a:t>
            </a:r>
            <a:endParaRPr lang="en-US" sz="2200" dirty="0"/>
          </a:p>
          <a:p>
            <a:pPr lvl="0"/>
            <a:r>
              <a:rPr lang="en-US" sz="2200" dirty="0" smtClean="0"/>
              <a:t>What </a:t>
            </a:r>
            <a:r>
              <a:rPr lang="en-US" sz="2200" dirty="0"/>
              <a:t>does it look like? (Feel free to draw</a:t>
            </a:r>
            <a:r>
              <a:rPr lang="en-US" sz="2200" dirty="0" smtClean="0"/>
              <a:t>).</a:t>
            </a:r>
            <a:endParaRPr lang="en-US" sz="2200" dirty="0"/>
          </a:p>
          <a:p>
            <a:r>
              <a:rPr lang="en-US" sz="2200" dirty="0" smtClean="0"/>
              <a:t>Write everything! All answers are correct answers, we are brainstorming.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0948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STOP and LISTEN: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 smtClean="0"/>
              <a:t>Person with the shortest hair will add this information to your placemat, in order to trigger some more ideas.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914400"/>
            <a:ext cx="5638800" cy="541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Place</a:t>
            </a:r>
            <a:r>
              <a:rPr lang="en-US" sz="2000" dirty="0" smtClean="0"/>
              <a:t>: add “physical &amp; human characteristics”.</a:t>
            </a:r>
          </a:p>
          <a:p>
            <a:r>
              <a:rPr lang="en-US" sz="2000" b="1" dirty="0" smtClean="0"/>
              <a:t>Relative location</a:t>
            </a:r>
            <a:r>
              <a:rPr lang="en-US" sz="2000" dirty="0" smtClean="0"/>
              <a:t>: describe the location of your school using landmarks (arena, park, main roads).</a:t>
            </a:r>
          </a:p>
          <a:p>
            <a:r>
              <a:rPr lang="en-US" sz="2000" b="1" dirty="0" smtClean="0"/>
              <a:t>Absolute Location</a:t>
            </a:r>
            <a:r>
              <a:rPr lang="en-US" sz="2000" dirty="0" smtClean="0"/>
              <a:t>: find latitude and longitude of your school (use atlas).</a:t>
            </a:r>
          </a:p>
          <a:p>
            <a:r>
              <a:rPr lang="en-US" sz="2000" b="1" dirty="0" smtClean="0"/>
              <a:t>Environment</a:t>
            </a:r>
            <a:r>
              <a:rPr lang="en-US" sz="2000" dirty="0" smtClean="0"/>
              <a:t>: add “How humans depend on it?”</a:t>
            </a:r>
          </a:p>
          <a:p>
            <a:r>
              <a:rPr lang="en-US" sz="2000" b="1" dirty="0" smtClean="0"/>
              <a:t>Region</a:t>
            </a:r>
            <a:r>
              <a:rPr lang="en-US" sz="2000" dirty="0" smtClean="0"/>
              <a:t>: add “physical, human, functional”</a:t>
            </a:r>
          </a:p>
          <a:p>
            <a:r>
              <a:rPr lang="en-US" sz="2000" b="1" dirty="0" smtClean="0"/>
              <a:t>Interaction:</a:t>
            </a:r>
            <a:r>
              <a:rPr lang="en-US" sz="2000" dirty="0" smtClean="0"/>
              <a:t> add “how humans affect the environment / positive &amp; negative”</a:t>
            </a:r>
          </a:p>
          <a:p>
            <a:r>
              <a:rPr lang="en-US" sz="2000" b="1" dirty="0" smtClean="0"/>
              <a:t>Movement</a:t>
            </a:r>
            <a:r>
              <a:rPr lang="en-US" sz="2000" dirty="0" smtClean="0"/>
              <a:t>: add “products, people, information”.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Five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696" y="1527047"/>
            <a:ext cx="8790608" cy="48119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Add more info in your graphic organizer that makes sense to you, based on our placemat activity.</a:t>
            </a:r>
            <a:endParaRPr lang="en-US" sz="2000" dirty="0"/>
          </a:p>
        </p:txBody>
      </p:sp>
      <p:pic>
        <p:nvPicPr>
          <p:cNvPr id="4" name="Picture 3" descr="PRIME definitions of  5 them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45" y="1700697"/>
            <a:ext cx="6907695" cy="53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8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417391"/>
            <a:ext cx="5867400" cy="1831009"/>
          </a:xfrm>
        </p:spPr>
        <p:txBody>
          <a:bodyPr/>
          <a:lstStyle/>
          <a:p>
            <a:r>
              <a:rPr lang="en-US" sz="1100" b="0" i="1" dirty="0" smtClean="0"/>
              <a:t>Figure 1</a:t>
            </a:r>
            <a:r>
              <a:rPr lang="en-US" sz="1100" dirty="0" smtClean="0"/>
              <a:t>. </a:t>
            </a:r>
            <a:r>
              <a:rPr lang="en-US" sz="1100" b="0" dirty="0" smtClean="0"/>
              <a:t>Latitude and longitude. Adapted from “latitude-</a:t>
            </a:r>
            <a:r>
              <a:rPr lang="en-US" sz="1100" b="0" dirty="0" err="1" smtClean="0"/>
              <a:t>longitude.net</a:t>
            </a:r>
            <a:r>
              <a:rPr lang="en-US" sz="1100" b="0" dirty="0" smtClean="0"/>
              <a:t>”. Retrieved on February 22, 2014, from http</a:t>
            </a:r>
            <a:r>
              <a:rPr lang="en-US" sz="1100" b="0" dirty="0"/>
              <a:t>://latitude-</a:t>
            </a:r>
            <a:r>
              <a:rPr lang="en-US" sz="1100" b="0" dirty="0" err="1"/>
              <a:t>longitude.net</a:t>
            </a:r>
            <a:r>
              <a:rPr lang="en-US" sz="1100" b="0" dirty="0"/>
              <a:t>/</a:t>
            </a:r>
            <a:r>
              <a:rPr lang="en-US" sz="1100" b="0" dirty="0" err="1"/>
              <a:t>help.html</a:t>
            </a:r>
            <a:endParaRPr lang="en-US" sz="1100" b="0" dirty="0"/>
          </a:p>
        </p:txBody>
      </p:sp>
      <p:pic>
        <p:nvPicPr>
          <p:cNvPr id="5" name="Picture Placeholder 4" descr="latitude-longitude-lines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660" b="-1566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096" y="990600"/>
            <a:ext cx="2438400" cy="5257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“Where” is the single most important question in geography. </a:t>
            </a:r>
            <a:endParaRPr lang="en-US" b="1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can answer this question using two methods: relative location or absolute location. Relative location: describes one place in relation to another. Some people give relative location by using familiar landmarks and giving directions or using a Compass directions and distance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I need one volunteer.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Absolute location: if you used GPS or a road map you already know about absolute location. It is the EXACT location of a place independent of any other place. The system of latitude and longitude is an example of absolute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1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With a partner, you will practice finding absolute location using longitude &amp; latitude </a:t>
            </a:r>
            <a:r>
              <a:rPr lang="en-US" dirty="0" smtClean="0"/>
              <a:t>with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battleship grid. </a:t>
            </a:r>
            <a:endParaRPr lang="en-US" dirty="0" smtClean="0"/>
          </a:p>
          <a:p>
            <a:pPr lvl="0"/>
            <a:r>
              <a:rPr lang="en-US" dirty="0" smtClean="0"/>
              <a:t>Instructions</a:t>
            </a:r>
            <a:r>
              <a:rPr lang="en-US" dirty="0"/>
              <a:t>: using a pencil each player is hiding </a:t>
            </a:r>
            <a:r>
              <a:rPr lang="en-US" dirty="0" smtClean="0"/>
              <a:t>2 </a:t>
            </a:r>
            <a:r>
              <a:rPr lang="en-US" dirty="0"/>
              <a:t>ships </a:t>
            </a:r>
            <a:r>
              <a:rPr lang="en-US" dirty="0" smtClean="0"/>
              <a:t>(each ship must occupy three </a:t>
            </a:r>
            <a:r>
              <a:rPr lang="en-US" dirty="0"/>
              <a:t>longitude &amp; latitude </a:t>
            </a:r>
            <a:r>
              <a:rPr lang="en-US" dirty="0" smtClean="0"/>
              <a:t>intersections)</a:t>
            </a:r>
            <a:r>
              <a:rPr lang="en-US" dirty="0"/>
              <a:t>. A player says “Hit” when the opponent guesses the location correctly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The winner is the first one to guess all  six locations / longitude &amp; </a:t>
            </a:r>
            <a:r>
              <a:rPr lang="en-US" dirty="0"/>
              <a:t>latitude</a:t>
            </a:r>
            <a:r>
              <a:rPr lang="en-US" dirty="0" smtClean="0"/>
              <a:t> intersections.</a:t>
            </a:r>
          </a:p>
          <a:p>
            <a:pPr lvl="0"/>
            <a:r>
              <a:rPr lang="en-US" dirty="0" smtClean="0"/>
              <a:t>If there is time, erase, switch and play it again.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2" y="1568174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Tell me a little bit about yourself. On the Exit Ticket briefly write </a:t>
            </a:r>
            <a:r>
              <a:rPr lang="en-US" dirty="0"/>
              <a:t>your strengths, interests, areas of </a:t>
            </a:r>
            <a:r>
              <a:rPr lang="en-US" dirty="0" smtClean="0"/>
              <a:t>need, and generally what do you think is important for me to know about your learning style (visual, kinesthetic, auditory).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Homework: </a:t>
            </a:r>
            <a:r>
              <a:rPr lang="en-US" dirty="0"/>
              <a:t>locate and label these </a:t>
            </a:r>
            <a:r>
              <a:rPr lang="en-US" dirty="0" smtClean="0"/>
              <a:t>cities on the World Map organizer:</a:t>
            </a:r>
            <a:endParaRPr lang="en-US" dirty="0"/>
          </a:p>
          <a:p>
            <a:pPr lvl="0"/>
            <a:r>
              <a:rPr lang="en-US" dirty="0" smtClean="0"/>
              <a:t>	Toronto</a:t>
            </a:r>
            <a:r>
              <a:rPr lang="en-US" dirty="0"/>
              <a:t>, ON 44* N, 79* W</a:t>
            </a:r>
          </a:p>
          <a:p>
            <a:pPr lvl="0"/>
            <a:r>
              <a:rPr lang="en-US" dirty="0" smtClean="0"/>
              <a:t>	St</a:t>
            </a:r>
            <a:r>
              <a:rPr lang="en-US" dirty="0"/>
              <a:t>. John’s NF 47* N, 52* W</a:t>
            </a:r>
          </a:p>
          <a:p>
            <a:pPr lvl="0"/>
            <a:r>
              <a:rPr lang="en-US" dirty="0" smtClean="0"/>
              <a:t>	London</a:t>
            </a:r>
            <a:r>
              <a:rPr lang="en-US" dirty="0"/>
              <a:t>, England 52* N, 0*</a:t>
            </a:r>
          </a:p>
          <a:p>
            <a:pPr lvl="0"/>
            <a:r>
              <a:rPr lang="en-US" dirty="0" smtClean="0"/>
              <a:t>	Cape </a:t>
            </a:r>
            <a:r>
              <a:rPr lang="en-US" dirty="0"/>
              <a:t>Town, South Africa  34* S, 18* E</a:t>
            </a:r>
          </a:p>
          <a:p>
            <a:pPr lvl="0"/>
            <a:r>
              <a:rPr lang="en-US" dirty="0" smtClean="0"/>
              <a:t>	Sydney</a:t>
            </a:r>
            <a:r>
              <a:rPr lang="en-US" dirty="0"/>
              <a:t>, Australia 34*S, 151* E</a:t>
            </a:r>
          </a:p>
          <a:p>
            <a:pPr lvl="0"/>
            <a:r>
              <a:rPr lang="en-US" dirty="0" smtClean="0"/>
              <a:t>	Tokyo</a:t>
            </a:r>
            <a:r>
              <a:rPr lang="en-US" dirty="0"/>
              <a:t>, Japan 36*N, 140* 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0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</TotalTime>
  <Words>720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Geography Review</vt:lpstr>
      <vt:lpstr>Minds On</vt:lpstr>
      <vt:lpstr>Action</vt:lpstr>
      <vt:lpstr> Placemat: Five Themes of Geographic Inquiry!</vt:lpstr>
      <vt:lpstr>STOP and LISTEN:</vt:lpstr>
      <vt:lpstr>Definitions of Five Themes</vt:lpstr>
      <vt:lpstr>Figure 1. Latitude and longitude. Adapted from “latitude-longitude.net”. Retrieved on February 22, 2014, from http://latitude-longitude.net/help.html</vt:lpstr>
      <vt:lpstr>Game time!</vt:lpstr>
      <vt:lpstr>Independent Practice</vt:lpstr>
    </vt:vector>
  </TitlesOfParts>
  <Company>studio 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Review</dc:title>
  <dc:creator>Agnieszka Rudnicki</dc:creator>
  <cp:lastModifiedBy>Agnieszka Rudnicki</cp:lastModifiedBy>
  <cp:revision>3</cp:revision>
  <dcterms:created xsi:type="dcterms:W3CDTF">2014-02-24T23:53:03Z</dcterms:created>
  <dcterms:modified xsi:type="dcterms:W3CDTF">2014-02-25T00:06:03Z</dcterms:modified>
</cp:coreProperties>
</file>