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9" r:id="rId2"/>
    <p:sldId id="356" r:id="rId3"/>
    <p:sldId id="357" r:id="rId4"/>
    <p:sldId id="345" r:id="rId5"/>
    <p:sldId id="343" r:id="rId6"/>
    <p:sldId id="344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36" r:id="rId15"/>
    <p:sldId id="334" r:id="rId16"/>
    <p:sldId id="353" r:id="rId17"/>
    <p:sldId id="355" r:id="rId18"/>
    <p:sldId id="359" r:id="rId1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99" d="100"/>
          <a:sy n="99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CA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CA" noProof="1" smtClean="0"/>
              <a:t>Click to edit Master 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</a:p>
          <a:p>
            <a:pPr lvl="3"/>
            <a:r>
              <a:rPr lang="en-CA" noProof="1" smtClean="0"/>
              <a:t>Fourth level</a:t>
            </a:r>
          </a:p>
          <a:p>
            <a:pPr lvl="4"/>
            <a:r>
              <a:rPr lang="en-CA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CA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CA" noProof="1" smtClean="0"/>
              <a:t>Click to edit Master 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</a:p>
          <a:p>
            <a:pPr lvl="3"/>
            <a:r>
              <a:rPr lang="en-CA" noProof="1" smtClean="0"/>
              <a:t>Fourth level</a:t>
            </a:r>
          </a:p>
          <a:p>
            <a:pPr lvl="4"/>
            <a:r>
              <a:rPr lang="en-CA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2/25/2014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Place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62800" cy="541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39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1"/>
            <a:ext cx="7086600" cy="506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2080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3152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4852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3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143000" y="609600"/>
            <a:ext cx="6858000" cy="473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2949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57800" y="381000"/>
            <a:ext cx="3505200" cy="6019800"/>
          </a:xfrm>
        </p:spPr>
        <p:txBody>
          <a:bodyPr/>
          <a:lstStyle/>
          <a:p>
            <a:r>
              <a:rPr lang="en-US" sz="2400" dirty="0" smtClean="0"/>
              <a:t>A place is a general term.</a:t>
            </a:r>
          </a:p>
          <a:p>
            <a:r>
              <a:rPr lang="en-US" sz="2400" dirty="0" smtClean="0"/>
              <a:t>It can vary in size from a single room to the Sahara desert. The planet Earth is a place and so is the neighbourhood you live in.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2400" dirty="0" smtClean="0"/>
              <a:t>A place has natural </a:t>
            </a:r>
            <a:r>
              <a:rPr lang="en-US" sz="2400" dirty="0"/>
              <a:t>physical properties that are unique to it such </a:t>
            </a:r>
            <a:r>
              <a:rPr lang="en-US" sz="2400" dirty="0" smtClean="0"/>
              <a:t>as landforms and bodies of water.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676775" cy="335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581400" cy="3423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90600" y="4876800"/>
            <a:ext cx="7162800" cy="1447800"/>
          </a:xfrm>
        </p:spPr>
        <p:txBody>
          <a:bodyPr/>
          <a:lstStyle/>
          <a:p>
            <a:r>
              <a:rPr lang="en-US" sz="2400" dirty="0" smtClean="0"/>
              <a:t>A place has human made characteristics such as buildings, roads, signs, and clothing.</a:t>
            </a:r>
            <a:endParaRPr lang="en-US" sz="2400" dirty="0"/>
          </a:p>
        </p:txBody>
      </p:sp>
      <p:pic>
        <p:nvPicPr>
          <p:cNvPr id="8" name="Picture Placeholder 7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r="4221"/>
          <a:stretch>
            <a:fillRect/>
          </a:stretch>
        </p:blipFill>
        <p:spPr bwMode="auto">
          <a:xfrm>
            <a:off x="-9901" y="914400"/>
            <a:ext cx="46482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416393" cy="3658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304099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0"/>
            <a:ext cx="7848600" cy="6553200"/>
          </a:xfrm>
        </p:spPr>
        <p:txBody>
          <a:bodyPr/>
          <a:lstStyle/>
          <a:p>
            <a:r>
              <a:rPr lang="en-US" sz="2400" dirty="0" smtClean="0"/>
              <a:t>A Place is a combination of natural physical features and human made characteristics.</a:t>
            </a:r>
          </a:p>
          <a:p>
            <a:endParaRPr lang="en-US" sz="2400" dirty="0" smtClean="0"/>
          </a:p>
          <a:p>
            <a:r>
              <a:rPr lang="en-US" sz="2400" b="1" dirty="0" smtClean="0"/>
              <a:t>Where </a:t>
            </a:r>
            <a:r>
              <a:rPr lang="en-US" sz="2400" dirty="0" smtClean="0"/>
              <a:t>is the single most important question in geography. You can answer this question using two methods: using relative location or absolute location.</a:t>
            </a:r>
          </a:p>
          <a:p>
            <a:endParaRPr lang="en-US" sz="2400" b="1" dirty="0"/>
          </a:p>
          <a:p>
            <a:r>
              <a:rPr lang="en-US" sz="2400" b="1" dirty="0" smtClean="0"/>
              <a:t>Relative location </a:t>
            </a:r>
            <a:r>
              <a:rPr lang="en-US" sz="2400" dirty="0" smtClean="0"/>
              <a:t>describes one place in relation to another. Some people give relative location by using familiar landmarks and giving directions or using a compass directions and distance.</a:t>
            </a:r>
          </a:p>
          <a:p>
            <a:endParaRPr lang="en-US" sz="2400" b="1" dirty="0"/>
          </a:p>
          <a:p>
            <a:r>
              <a:rPr lang="en-US" sz="2400" b="1" dirty="0" smtClean="0"/>
              <a:t>Absolute location </a:t>
            </a:r>
            <a:r>
              <a:rPr lang="en-US" sz="2400" dirty="0" smtClean="0"/>
              <a:t>is the exact location of a place, independent of any other place. The system of longitude and latitude is an example of absolute location.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5871204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81" b="12481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2481" b="124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 need a second volunteer to demonstrate giving relative location using a compass rose and distance.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need one volunteer to demonstrate giving relative location using landmarks and giving direction.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5628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first-hand experiences have you had with geography? (family trips, reading maps, using GPS, Google Earth, asking for directions, moving to a new city or country) THINK PAIR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4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learning to explain the geographic concept of location / place.</a:t>
            </a:r>
          </a:p>
          <a:p>
            <a:r>
              <a:rPr lang="en-US" dirty="0" smtClean="0"/>
              <a:t>We are learning to use maps to locate places.</a:t>
            </a:r>
          </a:p>
          <a:p>
            <a:r>
              <a:rPr lang="en-US" dirty="0" smtClean="0"/>
              <a:t>Social goal: active listening, mutual respect, participation.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8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066800" y="304800"/>
            <a:ext cx="7467600" cy="5600700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239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284308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3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9805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Where is this place?  How do you know?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3152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7594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2" b="212"/>
          <a:stretch>
            <a:fillRect/>
          </a:stretch>
        </p:blipFill>
        <p:spPr>
          <a:xfrm>
            <a:off x="2514600" y="1371600"/>
            <a:ext cx="4038600" cy="302895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435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ap.tiff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b="130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2533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705599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4147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299</Words>
  <Application>Microsoft Macintosh PowerPoint</Application>
  <PresentationFormat>On-screen Show (4:3)</PresentationFormat>
  <Paragraphs>25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Classic Photo Album</vt:lpstr>
      <vt:lpstr>Geography</vt:lpstr>
      <vt:lpstr>Minds On</vt:lpstr>
      <vt:lpstr>LEARNING GOALS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2014-02-26T01:22:27Z</dcterms:modified>
</cp:coreProperties>
</file>